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5" r:id="rId5"/>
    <p:sldId id="266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Wallace" userId="ef6f5a501695e4e1" providerId="LiveId" clId="{31E73874-4E95-4A5C-9181-E805C649976C}"/>
    <pc:docChg chg="custSel addSld modSld sldOrd">
      <pc:chgData name="Alan Wallace" userId="ef6f5a501695e4e1" providerId="LiveId" clId="{31E73874-4E95-4A5C-9181-E805C649976C}" dt="2018-10-19T03:58:54.019" v="128" actId="20577"/>
      <pc:docMkLst>
        <pc:docMk/>
      </pc:docMkLst>
      <pc:sldChg chg="addSp delSp modSp add">
        <pc:chgData name="Alan Wallace" userId="ef6f5a501695e4e1" providerId="LiveId" clId="{31E73874-4E95-4A5C-9181-E805C649976C}" dt="2018-10-19T03:39:06.909" v="17" actId="20577"/>
        <pc:sldMkLst>
          <pc:docMk/>
          <pc:sldMk cId="3309382971" sldId="258"/>
        </pc:sldMkLst>
        <pc:spChg chg="mod">
          <ac:chgData name="Alan Wallace" userId="ef6f5a501695e4e1" providerId="LiveId" clId="{31E73874-4E95-4A5C-9181-E805C649976C}" dt="2018-10-19T03:39:06.909" v="17" actId="20577"/>
          <ac:spMkLst>
            <pc:docMk/>
            <pc:sldMk cId="3309382971" sldId="258"/>
            <ac:spMk id="2" creationId="{B4DE8108-D536-4014-A02C-5E12F6DBFF32}"/>
          </ac:spMkLst>
        </pc:spChg>
        <pc:spChg chg="del">
          <ac:chgData name="Alan Wallace" userId="ef6f5a501695e4e1" providerId="LiveId" clId="{31E73874-4E95-4A5C-9181-E805C649976C}" dt="2018-10-19T03:38:59.216" v="1"/>
          <ac:spMkLst>
            <pc:docMk/>
            <pc:sldMk cId="3309382971" sldId="258"/>
            <ac:spMk id="3" creationId="{93F72E0E-C379-455B-9AFE-FA85C08FBB3C}"/>
          </ac:spMkLst>
        </pc:spChg>
        <pc:picChg chg="add">
          <ac:chgData name="Alan Wallace" userId="ef6f5a501695e4e1" providerId="LiveId" clId="{31E73874-4E95-4A5C-9181-E805C649976C}" dt="2018-10-19T03:38:59.216" v="1"/>
          <ac:picMkLst>
            <pc:docMk/>
            <pc:sldMk cId="3309382971" sldId="258"/>
            <ac:picMk id="1026" creationId="{CBF5C337-B7A7-4536-BA82-C111EF6EEED0}"/>
          </ac:picMkLst>
        </pc:picChg>
      </pc:sldChg>
      <pc:sldChg chg="modSp add ord">
        <pc:chgData name="Alan Wallace" userId="ef6f5a501695e4e1" providerId="LiveId" clId="{31E73874-4E95-4A5C-9181-E805C649976C}" dt="2018-10-19T03:53:22.052" v="43"/>
        <pc:sldMkLst>
          <pc:docMk/>
          <pc:sldMk cId="1274667516" sldId="259"/>
        </pc:sldMkLst>
        <pc:spChg chg="mod">
          <ac:chgData name="Alan Wallace" userId="ef6f5a501695e4e1" providerId="LiveId" clId="{31E73874-4E95-4A5C-9181-E805C649976C}" dt="2018-10-19T03:39:41.162" v="42" actId="20577"/>
          <ac:spMkLst>
            <pc:docMk/>
            <pc:sldMk cId="1274667516" sldId="259"/>
            <ac:spMk id="2" creationId="{4EFA7F5E-CF48-42D3-BFF0-1E97AEDD58B9}"/>
          </ac:spMkLst>
        </pc:spChg>
      </pc:sldChg>
      <pc:sldChg chg="modSp add">
        <pc:chgData name="Alan Wallace" userId="ef6f5a501695e4e1" providerId="LiveId" clId="{31E73874-4E95-4A5C-9181-E805C649976C}" dt="2018-10-19T03:58:54.019" v="128" actId="20577"/>
        <pc:sldMkLst>
          <pc:docMk/>
          <pc:sldMk cId="3284297404" sldId="260"/>
        </pc:sldMkLst>
        <pc:spChg chg="mod">
          <ac:chgData name="Alan Wallace" userId="ef6f5a501695e4e1" providerId="LiveId" clId="{31E73874-4E95-4A5C-9181-E805C649976C}" dt="2018-10-19T03:53:39.279" v="81" actId="20577"/>
          <ac:spMkLst>
            <pc:docMk/>
            <pc:sldMk cId="3284297404" sldId="260"/>
            <ac:spMk id="2" creationId="{0C9E63AF-BBFD-4415-886E-3726FAF2F934}"/>
          </ac:spMkLst>
        </pc:spChg>
        <pc:spChg chg="mod">
          <ac:chgData name="Alan Wallace" userId="ef6f5a501695e4e1" providerId="LiveId" clId="{31E73874-4E95-4A5C-9181-E805C649976C}" dt="2018-10-19T03:58:54.019" v="128" actId="20577"/>
          <ac:spMkLst>
            <pc:docMk/>
            <pc:sldMk cId="3284297404" sldId="260"/>
            <ac:spMk id="3" creationId="{735F9FB0-6014-459D-937E-FCE523885C41}"/>
          </ac:spMkLst>
        </pc:spChg>
      </pc:sldChg>
    </pc:docChg>
  </pc:docChgLst>
  <pc:docChgLst>
    <pc:chgData name="Alan Wallace" userId="ef6f5a501695e4e1" providerId="LiveId" clId="{E70EF36F-079D-4637-9057-AC30FDBC4FFB}"/>
    <pc:docChg chg="undo custSel addSld delSld modSld">
      <pc:chgData name="Alan Wallace" userId="ef6f5a501695e4e1" providerId="LiveId" clId="{E70EF36F-079D-4637-9057-AC30FDBC4FFB}" dt="2022-10-18T01:50:24.448" v="711" actId="20577"/>
      <pc:docMkLst>
        <pc:docMk/>
      </pc:docMkLst>
      <pc:sldChg chg="del">
        <pc:chgData name="Alan Wallace" userId="ef6f5a501695e4e1" providerId="LiveId" clId="{E70EF36F-079D-4637-9057-AC30FDBC4FFB}" dt="2022-10-13T14:39:37.940" v="349" actId="2696"/>
        <pc:sldMkLst>
          <pc:docMk/>
          <pc:sldMk cId="3350880575" sldId="257"/>
        </pc:sldMkLst>
      </pc:sldChg>
      <pc:sldChg chg="modSp mod">
        <pc:chgData name="Alan Wallace" userId="ef6f5a501695e4e1" providerId="LiveId" clId="{E70EF36F-079D-4637-9057-AC30FDBC4FFB}" dt="2022-10-18T01:50:24.448" v="711" actId="20577"/>
        <pc:sldMkLst>
          <pc:docMk/>
          <pc:sldMk cId="3284297404" sldId="260"/>
        </pc:sldMkLst>
        <pc:spChg chg="mod">
          <ac:chgData name="Alan Wallace" userId="ef6f5a501695e4e1" providerId="LiveId" clId="{E70EF36F-079D-4637-9057-AC30FDBC4FFB}" dt="2022-10-18T01:50:24.448" v="711" actId="20577"/>
          <ac:spMkLst>
            <pc:docMk/>
            <pc:sldMk cId="3284297404" sldId="260"/>
            <ac:spMk id="3" creationId="{735F9FB0-6014-459D-937E-FCE523885C41}"/>
          </ac:spMkLst>
        </pc:spChg>
      </pc:sldChg>
      <pc:sldChg chg="modSp del mod">
        <pc:chgData name="Alan Wallace" userId="ef6f5a501695e4e1" providerId="LiveId" clId="{E70EF36F-079D-4637-9057-AC30FDBC4FFB}" dt="2022-10-13T14:39:50.294" v="351" actId="2696"/>
        <pc:sldMkLst>
          <pc:docMk/>
          <pc:sldMk cId="4209434096" sldId="263"/>
        </pc:sldMkLst>
        <pc:spChg chg="mod">
          <ac:chgData name="Alan Wallace" userId="ef6f5a501695e4e1" providerId="LiveId" clId="{E70EF36F-079D-4637-9057-AC30FDBC4FFB}" dt="2022-10-12T15:46:13.005" v="348" actId="20577"/>
          <ac:spMkLst>
            <pc:docMk/>
            <pc:sldMk cId="4209434096" sldId="263"/>
            <ac:spMk id="3" creationId="{4E52F900-39D5-45F0-B5C5-48EEAEB70433}"/>
          </ac:spMkLst>
        </pc:spChg>
        <pc:spChg chg="mod">
          <ac:chgData name="Alan Wallace" userId="ef6f5a501695e4e1" providerId="LiveId" clId="{E70EF36F-079D-4637-9057-AC30FDBC4FFB}" dt="2022-10-12T15:45:33.035" v="254" actId="20577"/>
          <ac:spMkLst>
            <pc:docMk/>
            <pc:sldMk cId="4209434096" sldId="263"/>
            <ac:spMk id="4" creationId="{B1BE56DB-E601-4553-9EE9-6D7862232F22}"/>
          </ac:spMkLst>
        </pc:spChg>
      </pc:sldChg>
      <pc:sldChg chg="modSp del mod">
        <pc:chgData name="Alan Wallace" userId="ef6f5a501695e4e1" providerId="LiveId" clId="{E70EF36F-079D-4637-9057-AC30FDBC4FFB}" dt="2022-10-18T01:41:04.733" v="361" actId="2696"/>
        <pc:sldMkLst>
          <pc:docMk/>
          <pc:sldMk cId="3135627188" sldId="264"/>
        </pc:sldMkLst>
        <pc:spChg chg="mod">
          <ac:chgData name="Alan Wallace" userId="ef6f5a501695e4e1" providerId="LiveId" clId="{E70EF36F-079D-4637-9057-AC30FDBC4FFB}" dt="2022-10-18T01:40:50.257" v="360" actId="20577"/>
          <ac:spMkLst>
            <pc:docMk/>
            <pc:sldMk cId="3135627188" sldId="264"/>
            <ac:spMk id="2" creationId="{1FC2D5EC-57AB-40D4-B301-7A20B802B275}"/>
          </ac:spMkLst>
        </pc:spChg>
      </pc:sldChg>
      <pc:sldChg chg="modSp mod">
        <pc:chgData name="Alan Wallace" userId="ef6f5a501695e4e1" providerId="LiveId" clId="{E70EF36F-079D-4637-9057-AC30FDBC4FFB}" dt="2022-10-18T01:42:54.463" v="495" actId="20577"/>
        <pc:sldMkLst>
          <pc:docMk/>
          <pc:sldMk cId="1481232797" sldId="265"/>
        </pc:sldMkLst>
        <pc:spChg chg="mod">
          <ac:chgData name="Alan Wallace" userId="ef6f5a501695e4e1" providerId="LiveId" clId="{E70EF36F-079D-4637-9057-AC30FDBC4FFB}" dt="2022-10-18T01:41:09.561" v="362" actId="20577"/>
          <ac:spMkLst>
            <pc:docMk/>
            <pc:sldMk cId="1481232797" sldId="265"/>
            <ac:spMk id="2" creationId="{6AFD8D35-27F2-42D5-8C81-99098A114FB7}"/>
          </ac:spMkLst>
        </pc:spChg>
        <pc:spChg chg="mod">
          <ac:chgData name="Alan Wallace" userId="ef6f5a501695e4e1" providerId="LiveId" clId="{E70EF36F-079D-4637-9057-AC30FDBC4FFB}" dt="2022-10-18T01:42:54.463" v="495" actId="20577"/>
          <ac:spMkLst>
            <pc:docMk/>
            <pc:sldMk cId="1481232797" sldId="265"/>
            <ac:spMk id="3" creationId="{3133F629-DFD1-4BA7-B831-C721F3C79437}"/>
          </ac:spMkLst>
        </pc:spChg>
      </pc:sldChg>
      <pc:sldChg chg="del">
        <pc:chgData name="Alan Wallace" userId="ef6f5a501695e4e1" providerId="LiveId" clId="{E70EF36F-079D-4637-9057-AC30FDBC4FFB}" dt="2022-10-13T14:39:44.084" v="350" actId="2696"/>
        <pc:sldMkLst>
          <pc:docMk/>
          <pc:sldMk cId="3429848269" sldId="266"/>
        </pc:sldMkLst>
      </pc:sldChg>
      <pc:sldChg chg="modSp new mod">
        <pc:chgData name="Alan Wallace" userId="ef6f5a501695e4e1" providerId="LiveId" clId="{E70EF36F-079D-4637-9057-AC30FDBC4FFB}" dt="2022-10-18T01:44:11.570" v="567"/>
        <pc:sldMkLst>
          <pc:docMk/>
          <pc:sldMk cId="3473236797" sldId="266"/>
        </pc:sldMkLst>
        <pc:spChg chg="mod">
          <ac:chgData name="Alan Wallace" userId="ef6f5a501695e4e1" providerId="LiveId" clId="{E70EF36F-079D-4637-9057-AC30FDBC4FFB}" dt="2022-10-18T01:43:06.994" v="506" actId="20577"/>
          <ac:spMkLst>
            <pc:docMk/>
            <pc:sldMk cId="3473236797" sldId="266"/>
            <ac:spMk id="2" creationId="{702381FE-CF60-4D3F-33C5-230FF1F4392E}"/>
          </ac:spMkLst>
        </pc:spChg>
        <pc:spChg chg="mod">
          <ac:chgData name="Alan Wallace" userId="ef6f5a501695e4e1" providerId="LiveId" clId="{E70EF36F-079D-4637-9057-AC30FDBC4FFB}" dt="2022-10-18T01:44:11.570" v="567"/>
          <ac:spMkLst>
            <pc:docMk/>
            <pc:sldMk cId="3473236797" sldId="266"/>
            <ac:spMk id="3" creationId="{B10B029D-5E8C-CD0B-6F55-494DCADA213B}"/>
          </ac:spMkLst>
        </pc:spChg>
      </pc:sldChg>
    </pc:docChg>
  </pc:docChgLst>
  <pc:docChgLst>
    <pc:chgData name="Alan Wallace" userId="ef6f5a501695e4e1" providerId="LiveId" clId="{89AF3FF3-C50E-453D-B726-9AFDB6F31131}"/>
    <pc:docChg chg="undo custSel addSld delSld modSld">
      <pc:chgData name="Alan Wallace" userId="ef6f5a501695e4e1" providerId="LiveId" clId="{89AF3FF3-C50E-453D-B726-9AFDB6F31131}" dt="2021-04-13T04:38:10.328" v="3" actId="47"/>
      <pc:docMkLst>
        <pc:docMk/>
      </pc:docMkLst>
      <pc:sldChg chg="modSp mod">
        <pc:chgData name="Alan Wallace" userId="ef6f5a501695e4e1" providerId="LiveId" clId="{89AF3FF3-C50E-453D-B726-9AFDB6F31131}" dt="2021-04-13T01:04:30.388" v="1" actId="15"/>
        <pc:sldMkLst>
          <pc:docMk/>
          <pc:sldMk cId="3135627188" sldId="264"/>
        </pc:sldMkLst>
        <pc:spChg chg="mod">
          <ac:chgData name="Alan Wallace" userId="ef6f5a501695e4e1" providerId="LiveId" clId="{89AF3FF3-C50E-453D-B726-9AFDB6F31131}" dt="2021-04-13T01:04:30.388" v="1" actId="15"/>
          <ac:spMkLst>
            <pc:docMk/>
            <pc:sldMk cId="3135627188" sldId="264"/>
            <ac:spMk id="3" creationId="{853D2DA3-1201-4EC0-9839-896369DD0F51}"/>
          </ac:spMkLst>
        </pc:spChg>
      </pc:sldChg>
      <pc:sldChg chg="new del">
        <pc:chgData name="Alan Wallace" userId="ef6f5a501695e4e1" providerId="LiveId" clId="{89AF3FF3-C50E-453D-B726-9AFDB6F31131}" dt="2021-04-13T04:38:10.328" v="3" actId="47"/>
        <pc:sldMkLst>
          <pc:docMk/>
          <pc:sldMk cId="268987113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8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0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2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6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7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340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637B4A5-4D35-4941-9542-31C08E9F73B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DF636C0-7D66-4AF7-A031-8A5C222C1E3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2855-37B8-4768-8106-AA55B6AA0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Core Internals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C5C4C-55FE-454A-9FE0-30BB7FBFC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3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390B-F650-48BC-849C-FC7B262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IS MAGICAL</a:t>
            </a:r>
          </a:p>
        </p:txBody>
      </p:sp>
      <p:pic>
        <p:nvPicPr>
          <p:cNvPr id="1026" name="Picture 2" descr="Image result for wizard of oz curtain">
            <a:extLst>
              <a:ext uri="{FF2B5EF4-FFF2-40B4-BE49-F238E27FC236}">
                <a16:creationId xmlns:a16="http://schemas.microsoft.com/office/drawing/2014/main" id="{C120A328-5105-4331-811C-64194C3CA6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81" y="2286000"/>
            <a:ext cx="537697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5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8723-76CE-4B77-894B-00BC1795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maybe not…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5B2D297-4673-41E1-805A-BB8395A59A7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612" y="1797269"/>
            <a:ext cx="5238457" cy="39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8B9F2E-05F2-4528-8E53-641F385EC3CC}"/>
              </a:ext>
            </a:extLst>
          </p:cNvPr>
          <p:cNvSpPr txBox="1">
            <a:spLocks/>
          </p:cNvSpPr>
          <p:nvPr/>
        </p:nvSpPr>
        <p:spPr>
          <a:xfrm>
            <a:off x="603715" y="561967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It's time to look behind the curtain</a:t>
            </a:r>
          </a:p>
        </p:txBody>
      </p:sp>
    </p:spTree>
    <p:extLst>
      <p:ext uri="{BB962C8B-B14F-4D97-AF65-F5344CB8AC3E}">
        <p14:creationId xmlns:p14="http://schemas.microsoft.com/office/powerpoint/2010/main" val="96549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8D35-27F2-42D5-8C81-99098A1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CreateBuilder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F629-DFD1-4BA7-B831-C721F3C7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60331"/>
            <a:ext cx="9720073" cy="4449029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</a:t>
            </a:r>
            <a:r>
              <a:rPr lang="en-US" dirty="0" err="1"/>
              <a:t>CreateBuilder</a:t>
            </a:r>
            <a:r>
              <a:rPr lang="en-US" dirty="0"/>
              <a:t>: method is another piece of "magic" that we will dive into. It makes the setup of your app easier by pre-configuring the features that almost every app will use.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may be slightly out of date, but will still be similar to the following: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 builder = new </a:t>
            </a:r>
            <a:r>
              <a:rPr lang="en-US" dirty="0" err="1"/>
              <a:t>WebApplicationBuilder</a:t>
            </a:r>
            <a:r>
              <a:rPr lang="en-US" dirty="0"/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UseKestrel</a:t>
            </a:r>
            <a:r>
              <a:rPr lang="en-US" dirty="0"/>
              <a:t>() //Tell it to use Kestrel as the application server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UseContentRoot</a:t>
            </a:r>
            <a:r>
              <a:rPr lang="en-US" dirty="0"/>
              <a:t>(</a:t>
            </a:r>
            <a:r>
              <a:rPr lang="en-US" dirty="0" err="1"/>
              <a:t>Directory.GetCurrentDirectory</a:t>
            </a:r>
            <a:r>
              <a:rPr lang="en-US" dirty="0"/>
              <a:t>()) //Set up the application root directory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ConfigureAppConfiguration</a:t>
            </a:r>
            <a:r>
              <a:rPr lang="en-US" dirty="0"/>
              <a:t>((</a:t>
            </a:r>
            <a:r>
              <a:rPr lang="en-US" dirty="0" err="1"/>
              <a:t>hostingContext</a:t>
            </a:r>
            <a:r>
              <a:rPr lang="en-US" dirty="0"/>
              <a:t>, config) =&gt; { /* setup config, more on this later */  })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ConfigureLogging</a:t>
            </a:r>
            <a:r>
              <a:rPr lang="en-US" dirty="0"/>
              <a:t>((</a:t>
            </a:r>
            <a:r>
              <a:rPr lang="en-US" dirty="0" err="1"/>
              <a:t>hostingContext</a:t>
            </a:r>
            <a:r>
              <a:rPr lang="en-US" dirty="0"/>
              <a:t>, logging) =&gt;  { /* setup logging, more on this later */  })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UseIISIntegration</a:t>
            </a:r>
            <a:r>
              <a:rPr lang="en-US" dirty="0"/>
              <a:t>()  //When executed through IIS, configure a dynamic port for Kestrel to use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UseDefaultServiceProvider</a:t>
            </a:r>
            <a:r>
              <a:rPr lang="en-US" dirty="0"/>
              <a:t>((context, options) =&gt;  { /* setup the dependency injection (DI) container*/  })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.</a:t>
            </a:r>
            <a:r>
              <a:rPr lang="en-US" dirty="0" err="1"/>
              <a:t>ConfigureServices</a:t>
            </a:r>
            <a:r>
              <a:rPr lang="en-US" dirty="0"/>
              <a:t>(services =&gt;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//Add settings for Kestrel to the DI container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</a:t>
            </a:r>
            <a:r>
              <a:rPr lang="en-US" dirty="0" err="1"/>
              <a:t>services.AddTransient</a:t>
            </a:r>
            <a:r>
              <a:rPr lang="en-US" dirty="0"/>
              <a:t>&lt;</a:t>
            </a:r>
            <a:r>
              <a:rPr lang="en-US" dirty="0" err="1"/>
              <a:t>IConfigureOptions</a:t>
            </a:r>
            <a:r>
              <a:rPr lang="en-US" dirty="0"/>
              <a:t>&lt;</a:t>
            </a:r>
            <a:r>
              <a:rPr lang="en-US" dirty="0" err="1"/>
              <a:t>KestrelServerOptions</a:t>
            </a:r>
            <a:r>
              <a:rPr lang="en-US" dirty="0"/>
              <a:t>&gt;, </a:t>
            </a:r>
            <a:r>
              <a:rPr lang="en-US" dirty="0" err="1"/>
              <a:t>KestrelServerOptionsSetup</a:t>
            </a:r>
            <a:r>
              <a:rPr lang="en-US" dirty="0"/>
              <a:t>&gt;();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123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81FE-CF60-4D3F-33C5-230FF1F4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029D-5E8C-CD0B-6F55-494DCADA2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Middleware is software that's assembled into an app pipeline to handle requests and responses. Each component: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Chooses whether to pass the request to the next component in the pipeline.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Can perform work before and after the next component in the pipeline.</a:t>
            </a:r>
          </a:p>
        </p:txBody>
      </p:sp>
    </p:spTree>
    <p:extLst>
      <p:ext uri="{BB962C8B-B14F-4D97-AF65-F5344CB8AC3E}">
        <p14:creationId xmlns:p14="http://schemas.microsoft.com/office/powerpoint/2010/main" val="347323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8108-D536-4014-A02C-5E12F6DB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Pipeline</a:t>
            </a:r>
          </a:p>
        </p:txBody>
      </p:sp>
      <p:pic>
        <p:nvPicPr>
          <p:cNvPr id="1026" name="Picture 2" descr="Middleware pipeline">
            <a:extLst>
              <a:ext uri="{FF2B5EF4-FFF2-40B4-BE49-F238E27FC236}">
                <a16:creationId xmlns:a16="http://schemas.microsoft.com/office/drawing/2014/main" id="{CBF5C337-B7A7-4536-BA82-C111EF6EEE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26" y="2468791"/>
            <a:ext cx="5714286" cy="3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63AF-BBFD-4415-886E-3726FAF2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Pre-Built Middleware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9FB0-6014-459D-937E-FCE52388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Here's a few, but there are MANY more. You can also write your own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//Allow plain files to be served.  These come from </a:t>
            </a:r>
            <a:r>
              <a:rPr lang="en-US" dirty="0" err="1"/>
              <a:t>wwwroot</a:t>
            </a:r>
            <a:r>
              <a:rPr lang="en-US" dirty="0"/>
              <a:t> by default, but can be configured to look for them elsewhere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app.UseStaticFiles</a:t>
            </a:r>
            <a:r>
              <a:rPr lang="en-US" dirty="0"/>
              <a:t>()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//When an exception occurs, show error details for debugging. This gets added automatically as of ASP.NET 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app.UseDeveloperExceptionPage</a:t>
            </a:r>
            <a:r>
              <a:rPr lang="en-US" dirty="0"/>
              <a:t>();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//Similar to above, except gives better formatting for database errors from </a:t>
            </a:r>
            <a:r>
              <a:rPr lang="en-US" dirty="0" err="1"/>
              <a:t>EntityFramework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app.UseDatabaseErrorPage</a:t>
            </a:r>
            <a:r>
              <a:rPr lang="en-US" dirty="0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//Redirect the user to a specific location when an error occurs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app.UseExceptionHandler</a:t>
            </a:r>
            <a:r>
              <a:rPr lang="en-US" dirty="0"/>
              <a:t>("/Home/Error");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//Redirect requests from "http" to "https"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app.UseHttpsRedirection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2842974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2072</TotalTime>
  <Words>398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Segoe UI</vt:lpstr>
      <vt:lpstr>Tw Cen MT</vt:lpstr>
      <vt:lpstr>Tw Cen MT Condensed</vt:lpstr>
      <vt:lpstr>Wingdings 3</vt:lpstr>
      <vt:lpstr>Integral</vt:lpstr>
      <vt:lpstr>ASP.NET Core Internals</vt:lpstr>
      <vt:lpstr>ASP.NET MVC IS MAGICAL</vt:lpstr>
      <vt:lpstr>Or maybe not…</vt:lpstr>
      <vt:lpstr>CreateBuilder()</vt:lpstr>
      <vt:lpstr>Middleware</vt:lpstr>
      <vt:lpstr>Request Pipeline</vt:lpstr>
      <vt:lpstr>Pre-Built Middleware to 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Internals</dc:title>
  <dc:creator>Alan Wallace</dc:creator>
  <cp:lastModifiedBy>Alan Wallace</cp:lastModifiedBy>
  <cp:revision>11</cp:revision>
  <dcterms:created xsi:type="dcterms:W3CDTF">2018-10-19T01:55:36Z</dcterms:created>
  <dcterms:modified xsi:type="dcterms:W3CDTF">2022-10-18T01:50:34Z</dcterms:modified>
</cp:coreProperties>
</file>